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0"/>
  </p:notesMasterIdLst>
  <p:sldIdLst>
    <p:sldId id="256" r:id="rId5"/>
    <p:sldId id="309" r:id="rId6"/>
    <p:sldId id="261" r:id="rId7"/>
    <p:sldId id="262" r:id="rId8"/>
    <p:sldId id="322" r:id="rId9"/>
    <p:sldId id="310" r:id="rId10"/>
    <p:sldId id="323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</p:sldIdLst>
  <p:sldSz cx="9144000" cy="5143500" type="screen16x9"/>
  <p:notesSz cx="6858000" cy="9144000"/>
  <p:embeddedFontLst>
    <p:embeddedFont>
      <p:font typeface="M PLUS Rounded 1c" panose="020B0604020202020204" charset="-128"/>
      <p:regular r:id="rId21"/>
      <p:bold r:id="rId22"/>
    </p:embeddedFont>
    <p:embeddedFont>
      <p:font typeface="#9Slide03 Bebas Neue Bold" panose="020B0604020202020204" charset="0"/>
      <p:bold r:id="rId23"/>
    </p:embeddedFont>
    <p:embeddedFont>
      <p:font typeface="Bebas Neu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22"/>
            <p14:sldId id="310"/>
            <p14:sldId id="323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-516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232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Lý Thanh Hải</a:t>
            </a:r>
            <a:endParaRPr lang="en-US" sz="1800" dirty="0"/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102190061</a:t>
            </a:r>
            <a:endParaRPr lang="en-US" sz="1800" dirty="0"/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19TCLC_DT2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49580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8B72-C445-4E0F-BBD0-49D6DAA26764}"/>
              </a:ext>
            </a:extLst>
          </p:cNvPr>
          <p:cNvSpPr txBox="1"/>
          <p:nvPr/>
        </p:nvSpPr>
        <p:spPr>
          <a:xfrm>
            <a:off x="1874520" y="4707346"/>
            <a:ext cx="600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b.2. Biểu đồ trung gian và kết quả của tín hiệu studio male. </a:t>
            </a:r>
            <a:endParaRPr lang="vi-V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2F3FD-0EA3-416A-AB07-265194DF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472440"/>
            <a:ext cx="821436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5543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D97A-1112-4F7D-A9AC-7F886FF86E41}"/>
              </a:ext>
            </a:extLst>
          </p:cNvPr>
          <p:cNvSpPr txBox="1"/>
          <p:nvPr/>
        </p:nvSpPr>
        <p:spPr>
          <a:xfrm>
            <a:off x="1866900" y="4684812"/>
            <a:ext cx="58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b.3. Biểu đồ trung gian và kết quả của tín hiệu phone female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CCD41-9B86-4D20-8A56-80FB4F5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49580"/>
            <a:ext cx="818388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0971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DE1F-9E79-41B2-A614-E9CC8EBBAF0F}"/>
              </a:ext>
            </a:extLst>
          </p:cNvPr>
          <p:cNvSpPr txBox="1"/>
          <p:nvPr/>
        </p:nvSpPr>
        <p:spPr>
          <a:xfrm>
            <a:off x="1965960" y="4692432"/>
            <a:ext cx="576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b.4. Biểu đồ trung gian và kết quả của tín hiệu phone male.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F30E-6EA8-47BF-A644-B9593C33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1960"/>
            <a:ext cx="832866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69235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</a:rPr>
              <a:t>Sơ đồ thuật toán tìm F0 và đồ thị minh họa ý tưởng của giải pháp.</a:t>
            </a:r>
            <a:endParaRPr sz="1800" dirty="0">
              <a:latin typeface="+mj-lt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2029567" y="2780222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 </a:t>
            </a:r>
            <a:endParaRPr sz="1800" dirty="0"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50582" y="2706059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029567" y="1675090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i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Sơ đồ thuật toán tìm F0 theo amdf.</a:t>
            </a:r>
            <a:endParaRPr lang="vi-VN" sz="18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577339" y="2106468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 thị minh họa ý tưởng của giải pháp.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780108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và đồ thị minh họa ý tưởng của giải pháp.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EE87-4301-4E37-8EA1-D749CDD4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685800"/>
            <a:ext cx="7086600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-99060"/>
            <a:ext cx="70866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1C8F-42DA-434F-BBB1-3B8F8A6E51C1}"/>
              </a:ext>
            </a:extLst>
          </p:cNvPr>
          <p:cNvSpPr txBox="1"/>
          <p:nvPr/>
        </p:nvSpPr>
        <p:spPr>
          <a:xfrm>
            <a:off x="716280" y="662940"/>
            <a:ext cx="78409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r>
              <a:rPr lang="vi-VN" sz="1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879256" y="149352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 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879256" y="35052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575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xác định ngưỡng để xác định khung tín hiệu.</a:t>
            </a:r>
            <a:endParaRPr lang="vi-VN" sz="20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4" y="828468"/>
            <a:ext cx="69024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.(max)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AMDF.(min)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/ max.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 Sau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39255" y="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nghiệm.</a:t>
            </a:r>
            <a:r>
              <a:rPr lang="en-US" sz="1800" dirty="0">
                <a:solidFill>
                  <a:srgbClr val="FFFFFF"/>
                </a:solidFill>
              </a:rPr>
              <a:t>		</a:t>
            </a:r>
            <a:endParaRPr lang="vi-VN" sz="1800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ADB55-3130-4ED5-8C4E-01EF5678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434341"/>
            <a:ext cx="8298180" cy="4175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EEAD8-0E15-4B0C-952A-904094AC13DA}"/>
              </a:ext>
            </a:extLst>
          </p:cNvPr>
          <p:cNvSpPr txBox="1"/>
          <p:nvPr/>
        </p:nvSpPr>
        <p:spPr>
          <a:xfrm>
            <a:off x="1882140" y="4675109"/>
            <a:ext cx="595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b.1. Biểu đồ trung gian và kết quả của tín hiệu studio female. 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8008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467</Words>
  <Application>Microsoft Office PowerPoint</Application>
  <PresentationFormat>On-screen Show (16:9)</PresentationFormat>
  <Paragraphs>54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M PLUS Rounded 1c</vt:lpstr>
      <vt:lpstr>Bebas Neue</vt:lpstr>
      <vt:lpstr>Arial</vt:lpstr>
      <vt:lpstr>VNtimes new roman</vt:lpstr>
      <vt:lpstr>#9Slide03 Bebas Neue Bold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và đồ thị minh họa ý tưởng của giải pháp.</vt:lpstr>
      <vt:lpstr>a. Sơ đồ thuật toán tính F0 theo hàm amdf</vt:lpstr>
      <vt:lpstr>PowerPoint Presentation</vt:lpstr>
      <vt:lpstr>Cách xác định ngưỡng và kết quả thực nghiệm trên tín hiệu kiểm thử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33</cp:revision>
  <dcterms:modified xsi:type="dcterms:W3CDTF">2021-10-18T13:59:22Z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